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8" r:id="rId2"/>
    <p:sldId id="279" r:id="rId3"/>
    <p:sldId id="281" r:id="rId4"/>
    <p:sldId id="286" r:id="rId5"/>
    <p:sldId id="282" r:id="rId6"/>
    <p:sldId id="283" r:id="rId7"/>
    <p:sldId id="285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2527671"/>
              <a:ext cx="579755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 repère sur un quadrillage.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décode des déplacements dans un quadrillage.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33" y="916073"/>
            <a:ext cx="5468162" cy="55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au bon endroit.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B0B67FC6-D7FE-0E15-37D6-F3EC4EF72597}"/>
              </a:ext>
            </a:extLst>
          </p:cNvPr>
          <p:cNvSpPr txBox="1">
            <a:spLocks/>
          </p:cNvSpPr>
          <p:nvPr/>
        </p:nvSpPr>
        <p:spPr>
          <a:xfrm>
            <a:off x="5514109" y="1227069"/>
            <a:ext cx="3598223" cy="557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 sz="3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33" y="916073"/>
            <a:ext cx="5468162" cy="55147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A86FA94-F560-8CBC-FAD1-3DEAF308F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194" y="4130255"/>
            <a:ext cx="720000" cy="7360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6541C7C-1D4D-FEE2-895D-52410FA1D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690" y="1869802"/>
            <a:ext cx="720000" cy="67569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94FCFD7-7FD8-0DBD-E416-6B5B9A236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2194" y="2996822"/>
            <a:ext cx="720000" cy="682105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8F05F0F3-CC89-1FFA-1959-46CE71C37B1C}"/>
              </a:ext>
            </a:extLst>
          </p:cNvPr>
          <p:cNvSpPr txBox="1">
            <a:spLocks/>
          </p:cNvSpPr>
          <p:nvPr/>
        </p:nvSpPr>
        <p:spPr>
          <a:xfrm>
            <a:off x="6752194" y="1962842"/>
            <a:ext cx="1122054" cy="557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000" dirty="0"/>
              <a:t>(A ; 1)</a:t>
            </a:r>
          </a:p>
        </p:txBody>
      </p:sp>
      <p:sp>
        <p:nvSpPr>
          <p:cNvPr id="29" name="Titre 1">
            <a:extLst>
              <a:ext uri="{FF2B5EF4-FFF2-40B4-BE49-F238E27FC236}">
                <a16:creationId xmlns:a16="http://schemas.microsoft.com/office/drawing/2014/main" id="{FEB713F9-1F46-03F4-3594-45C6F46BBC23}"/>
              </a:ext>
            </a:extLst>
          </p:cNvPr>
          <p:cNvSpPr txBox="1">
            <a:spLocks/>
          </p:cNvSpPr>
          <p:nvPr/>
        </p:nvSpPr>
        <p:spPr>
          <a:xfrm>
            <a:off x="6752194" y="3115493"/>
            <a:ext cx="1122054" cy="557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000" dirty="0"/>
              <a:t>(C ; 3)</a:t>
            </a:r>
          </a:p>
        </p:txBody>
      </p:sp>
      <p:sp>
        <p:nvSpPr>
          <p:cNvPr id="30" name="Titre 1">
            <a:extLst>
              <a:ext uri="{FF2B5EF4-FFF2-40B4-BE49-F238E27FC236}">
                <a16:creationId xmlns:a16="http://schemas.microsoft.com/office/drawing/2014/main" id="{64F00087-0EF1-C57B-3E11-EB117FF95D14}"/>
              </a:ext>
            </a:extLst>
          </p:cNvPr>
          <p:cNvSpPr txBox="1">
            <a:spLocks/>
          </p:cNvSpPr>
          <p:nvPr/>
        </p:nvSpPr>
        <p:spPr>
          <a:xfrm>
            <a:off x="6752194" y="4295128"/>
            <a:ext cx="1122054" cy="557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000" dirty="0"/>
              <a:t>(D ; 4)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DCA976D-DD0D-3963-5404-DF34084CC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399" y="1416561"/>
            <a:ext cx="720000" cy="67569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936009F-66DB-9B59-47E3-D3C8249803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2204" y="3394482"/>
            <a:ext cx="720000" cy="68210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B7F26A4-24AF-332D-2F68-05DF4AEFB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607" y="4413283"/>
            <a:ext cx="720000" cy="73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05C407C-53A5-3A2F-732E-6985269F3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78" y="1514208"/>
            <a:ext cx="7649643" cy="38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73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Code le chemin.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203" y="999201"/>
            <a:ext cx="4194129" cy="42299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DCA976D-DD0D-3963-5404-DF34084CC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087" y="1416563"/>
            <a:ext cx="540000" cy="50676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936009F-66DB-9B59-47E3-D3C824980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211" y="2915193"/>
            <a:ext cx="540000" cy="5115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B7F26A4-24AF-332D-2F68-05DF4AEFB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798" y="3700764"/>
            <a:ext cx="540000" cy="55206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2E897B9-3EB9-26D5-DF19-69D2F2761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945" y="5307444"/>
            <a:ext cx="7508532" cy="83428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0F5B323-BB22-D5F6-F712-85441FA3B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394" y="5471200"/>
            <a:ext cx="540000" cy="50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1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203" y="999201"/>
            <a:ext cx="4194129" cy="42299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DCA976D-DD0D-3963-5404-DF34084CC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7087" y="1416563"/>
            <a:ext cx="540000" cy="50676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936009F-66DB-9B59-47E3-D3C824980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211" y="2915193"/>
            <a:ext cx="540000" cy="5115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B7F26A4-24AF-332D-2F68-05DF4AEFB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1798" y="3700764"/>
            <a:ext cx="540000" cy="55206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2E897B9-3EB9-26D5-DF19-69D2F2761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5945" y="5307444"/>
            <a:ext cx="7508532" cy="83428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0F5B323-BB22-D5F6-F712-85441FA3B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394" y="5471200"/>
            <a:ext cx="540000" cy="506768"/>
          </a:xfrm>
          <a:prstGeom prst="rect">
            <a:avLst/>
          </a:prstGeom>
        </p:spPr>
      </p:pic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ECEDC206-814D-93FF-46BE-A3F8C4BC8CEF}"/>
              </a:ext>
            </a:extLst>
          </p:cNvPr>
          <p:cNvSpPr/>
          <p:nvPr/>
        </p:nvSpPr>
        <p:spPr>
          <a:xfrm>
            <a:off x="3309257" y="154325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 : droite 15">
            <a:extLst>
              <a:ext uri="{FF2B5EF4-FFF2-40B4-BE49-F238E27FC236}">
                <a16:creationId xmlns:a16="http://schemas.microsoft.com/office/drawing/2014/main" id="{A00FD3F5-2E2F-7D13-9CD9-4A9E50469D81}"/>
              </a:ext>
            </a:extLst>
          </p:cNvPr>
          <p:cNvSpPr/>
          <p:nvPr/>
        </p:nvSpPr>
        <p:spPr>
          <a:xfrm>
            <a:off x="1970843" y="5597892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6304D40B-6FB9-0336-C7F7-5AACCF48CD68}"/>
              </a:ext>
            </a:extLst>
          </p:cNvPr>
          <p:cNvSpPr/>
          <p:nvPr/>
        </p:nvSpPr>
        <p:spPr>
          <a:xfrm>
            <a:off x="4098966" y="154325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 : droite 19">
            <a:extLst>
              <a:ext uri="{FF2B5EF4-FFF2-40B4-BE49-F238E27FC236}">
                <a16:creationId xmlns:a16="http://schemas.microsoft.com/office/drawing/2014/main" id="{288D5A71-F465-6E8B-10C1-E42408230B82}"/>
              </a:ext>
            </a:extLst>
          </p:cNvPr>
          <p:cNvSpPr/>
          <p:nvPr/>
        </p:nvSpPr>
        <p:spPr>
          <a:xfrm>
            <a:off x="2792692" y="560541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B295E25D-5F01-1FFB-B019-003B51488627}"/>
              </a:ext>
            </a:extLst>
          </p:cNvPr>
          <p:cNvSpPr/>
          <p:nvPr/>
        </p:nvSpPr>
        <p:spPr>
          <a:xfrm rot="5400000">
            <a:off x="4399783" y="1887987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432C43E7-2931-3FF0-BCB0-0F738050C88A}"/>
              </a:ext>
            </a:extLst>
          </p:cNvPr>
          <p:cNvSpPr/>
          <p:nvPr/>
        </p:nvSpPr>
        <p:spPr>
          <a:xfrm rot="5400000">
            <a:off x="3582367" y="560541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D6D7446E-2DB5-E4EB-BDFB-D11A3C321BAC}"/>
              </a:ext>
            </a:extLst>
          </p:cNvPr>
          <p:cNvSpPr/>
          <p:nvPr/>
        </p:nvSpPr>
        <p:spPr>
          <a:xfrm rot="5400000">
            <a:off x="4399784" y="269072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968377BB-57C5-8D4B-F443-D2703B9D3339}"/>
              </a:ext>
            </a:extLst>
          </p:cNvPr>
          <p:cNvSpPr/>
          <p:nvPr/>
        </p:nvSpPr>
        <p:spPr>
          <a:xfrm rot="5400000">
            <a:off x="4392362" y="5604909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B585848E-FF8D-6DAC-850D-42E4F534FF56}"/>
              </a:ext>
            </a:extLst>
          </p:cNvPr>
          <p:cNvSpPr/>
          <p:nvPr/>
        </p:nvSpPr>
        <p:spPr>
          <a:xfrm rot="5400000">
            <a:off x="4399783" y="3474294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 : droite 25">
            <a:extLst>
              <a:ext uri="{FF2B5EF4-FFF2-40B4-BE49-F238E27FC236}">
                <a16:creationId xmlns:a16="http://schemas.microsoft.com/office/drawing/2014/main" id="{0A1315C2-ECB3-2E18-D495-9CBCB7404522}"/>
              </a:ext>
            </a:extLst>
          </p:cNvPr>
          <p:cNvSpPr/>
          <p:nvPr/>
        </p:nvSpPr>
        <p:spPr>
          <a:xfrm rot="5400000">
            <a:off x="5225823" y="560692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Flèche : droite 26">
            <a:extLst>
              <a:ext uri="{FF2B5EF4-FFF2-40B4-BE49-F238E27FC236}">
                <a16:creationId xmlns:a16="http://schemas.microsoft.com/office/drawing/2014/main" id="{74D7A816-5C81-69BE-96BF-536B45B9EFD7}"/>
              </a:ext>
            </a:extLst>
          </p:cNvPr>
          <p:cNvSpPr/>
          <p:nvPr/>
        </p:nvSpPr>
        <p:spPr>
          <a:xfrm>
            <a:off x="4790211" y="3875664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58BA1AB8-F0ED-4B3C-B4E3-257C6E583D24}"/>
              </a:ext>
            </a:extLst>
          </p:cNvPr>
          <p:cNvSpPr/>
          <p:nvPr/>
        </p:nvSpPr>
        <p:spPr>
          <a:xfrm>
            <a:off x="6071937" y="5605415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A7CCD47A-3924-C0C4-7AA6-3B893F364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3824" y="5455567"/>
            <a:ext cx="540000" cy="55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9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Code le chemin sans passer sur Médor.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203" y="999201"/>
            <a:ext cx="4194129" cy="422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2E897B9-3EB9-26D5-DF19-69D2F2761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945" y="5307444"/>
            <a:ext cx="7508532" cy="83428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FE9680-6290-CA6D-9916-1E5A1D3AF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798" y="2082957"/>
            <a:ext cx="720000" cy="6415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2247BF4-D6C2-917E-D5F4-6768B1FF5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798" y="4379555"/>
            <a:ext cx="720000" cy="67384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145C934-0BE8-C5AD-00D2-8B95CF365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682" y="3623063"/>
            <a:ext cx="540000" cy="50676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9E2693C-3184-F170-11DE-9E9934F54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917" y="5356733"/>
            <a:ext cx="720000" cy="64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63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F6932-A344-21AF-AC16-046E91C1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203" y="999201"/>
            <a:ext cx="4194129" cy="422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2E897B9-3EB9-26D5-DF19-69D2F2761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945" y="5307444"/>
            <a:ext cx="7508532" cy="83428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8FE9680-6290-CA6D-9916-1E5A1D3AF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798" y="2082957"/>
            <a:ext cx="720000" cy="6415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2247BF4-D6C2-917E-D5F4-6768B1FF5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798" y="4379555"/>
            <a:ext cx="720000" cy="67384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145C934-0BE8-C5AD-00D2-8B95CF3657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682" y="3623063"/>
            <a:ext cx="540000" cy="506768"/>
          </a:xfrm>
          <a:prstGeom prst="rect">
            <a:avLst/>
          </a:prstGeom>
        </p:spPr>
      </p:pic>
      <p:sp>
        <p:nvSpPr>
          <p:cNvPr id="18" name="Flèche : droite 17">
            <a:extLst>
              <a:ext uri="{FF2B5EF4-FFF2-40B4-BE49-F238E27FC236}">
                <a16:creationId xmlns:a16="http://schemas.microsoft.com/office/drawing/2014/main" id="{6304D40B-6FB9-0336-C7F7-5AACCF48CD68}"/>
              </a:ext>
            </a:extLst>
          </p:cNvPr>
          <p:cNvSpPr/>
          <p:nvPr/>
        </p:nvSpPr>
        <p:spPr>
          <a:xfrm>
            <a:off x="5647019" y="2276138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C949171-CD3B-7EF8-C917-6A650C309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236" y="5387661"/>
            <a:ext cx="720000" cy="67384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9E2693C-3184-F170-11DE-9E9934F54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9917" y="5356733"/>
            <a:ext cx="720000" cy="641538"/>
          </a:xfrm>
          <a:prstGeom prst="rect">
            <a:avLst/>
          </a:prstGeom>
        </p:spPr>
      </p:pic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9BA2336E-55C0-963E-3E84-91B25E5FF401}"/>
              </a:ext>
            </a:extLst>
          </p:cNvPr>
          <p:cNvSpPr/>
          <p:nvPr/>
        </p:nvSpPr>
        <p:spPr>
          <a:xfrm>
            <a:off x="1963689" y="5609470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Flèche : droite 29">
            <a:extLst>
              <a:ext uri="{FF2B5EF4-FFF2-40B4-BE49-F238E27FC236}">
                <a16:creationId xmlns:a16="http://schemas.microsoft.com/office/drawing/2014/main" id="{BD63A76A-614C-6CD7-EF9A-994D9D85EC19}"/>
              </a:ext>
            </a:extLst>
          </p:cNvPr>
          <p:cNvSpPr/>
          <p:nvPr/>
        </p:nvSpPr>
        <p:spPr>
          <a:xfrm rot="5400000">
            <a:off x="5918346" y="2685838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 : droite 31">
            <a:extLst>
              <a:ext uri="{FF2B5EF4-FFF2-40B4-BE49-F238E27FC236}">
                <a16:creationId xmlns:a16="http://schemas.microsoft.com/office/drawing/2014/main" id="{2BF80C7D-1513-6E66-BA75-7599AC57DA81}"/>
              </a:ext>
            </a:extLst>
          </p:cNvPr>
          <p:cNvSpPr/>
          <p:nvPr/>
        </p:nvSpPr>
        <p:spPr>
          <a:xfrm rot="5400000">
            <a:off x="2769406" y="5609470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 : droite 32">
            <a:extLst>
              <a:ext uri="{FF2B5EF4-FFF2-40B4-BE49-F238E27FC236}">
                <a16:creationId xmlns:a16="http://schemas.microsoft.com/office/drawing/2014/main" id="{9334D592-6053-E8E3-4A96-AB81584E281D}"/>
              </a:ext>
            </a:extLst>
          </p:cNvPr>
          <p:cNvSpPr/>
          <p:nvPr/>
        </p:nvSpPr>
        <p:spPr>
          <a:xfrm rot="5400000">
            <a:off x="5918346" y="3504469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988C8B05-F02D-5754-81FF-A3934743A30A}"/>
              </a:ext>
            </a:extLst>
          </p:cNvPr>
          <p:cNvSpPr/>
          <p:nvPr/>
        </p:nvSpPr>
        <p:spPr>
          <a:xfrm rot="5400000">
            <a:off x="3557572" y="5609471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1BD75CD7-E40E-9814-B7B8-655BEF070F83}"/>
              </a:ext>
            </a:extLst>
          </p:cNvPr>
          <p:cNvSpPr/>
          <p:nvPr/>
        </p:nvSpPr>
        <p:spPr>
          <a:xfrm rot="5400000">
            <a:off x="5918346" y="4252863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490BCB65-A581-F124-02DE-78BFC31F20F8}"/>
              </a:ext>
            </a:extLst>
          </p:cNvPr>
          <p:cNvSpPr/>
          <p:nvPr/>
        </p:nvSpPr>
        <p:spPr>
          <a:xfrm rot="5400000">
            <a:off x="4421543" y="5609587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 : droite 36">
            <a:extLst>
              <a:ext uri="{FF2B5EF4-FFF2-40B4-BE49-F238E27FC236}">
                <a16:creationId xmlns:a16="http://schemas.microsoft.com/office/drawing/2014/main" id="{C99B1883-B167-C4CA-3AD5-2048B33181F0}"/>
              </a:ext>
            </a:extLst>
          </p:cNvPr>
          <p:cNvSpPr/>
          <p:nvPr/>
        </p:nvSpPr>
        <p:spPr>
          <a:xfrm rot="10800000">
            <a:off x="5523682" y="4625859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A91C1004-1E5A-C12F-9A2E-5DA3FBFB7984}"/>
              </a:ext>
            </a:extLst>
          </p:cNvPr>
          <p:cNvSpPr/>
          <p:nvPr/>
        </p:nvSpPr>
        <p:spPr>
          <a:xfrm rot="10800000">
            <a:off x="5217981" y="5584318"/>
            <a:ext cx="724395" cy="253384"/>
          </a:xfrm>
          <a:prstGeom prst="rightArrow">
            <a:avLst>
              <a:gd name="adj1" fmla="val 50000"/>
              <a:gd name="adj2" fmla="val 79682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46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1758</TotalTime>
  <Words>57</Words>
  <Application>Microsoft Office PowerPoint</Application>
  <PresentationFormat>Affichage à l'écran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Place au bon endroit.</vt:lpstr>
      <vt:lpstr>Présentation PowerPoint</vt:lpstr>
      <vt:lpstr>Code le chemin.</vt:lpstr>
      <vt:lpstr>Correction</vt:lpstr>
      <vt:lpstr>Code le chemin sans passer sur Médor.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65</cp:revision>
  <dcterms:created xsi:type="dcterms:W3CDTF">2023-02-07T14:55:57Z</dcterms:created>
  <dcterms:modified xsi:type="dcterms:W3CDTF">2025-09-03T09:40:59Z</dcterms:modified>
</cp:coreProperties>
</file>